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13"/>
  </p:notesMasterIdLst>
  <p:handoutMasterIdLst>
    <p:handoutMasterId r:id="rId14"/>
  </p:handoutMasterIdLst>
  <p:sldIdLst>
    <p:sldId id="266" r:id="rId6"/>
    <p:sldId id="267" r:id="rId7"/>
    <p:sldId id="268" r:id="rId8"/>
    <p:sldId id="269" r:id="rId9"/>
    <p:sldId id="270" r:id="rId10"/>
    <p:sldId id="293" r:id="rId11"/>
    <p:sldId id="29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772B69-4F3E-4573-905A-027D5B661ECF}" v="1" dt="2025-04-27T20:34:57.7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74772B69-4F3E-4573-905A-027D5B661ECF}"/>
    <pc:docChg chg="addSld delSld modSld">
      <pc:chgData name="Kendra Northington Stone" userId="7c17964f-4533-4e1e-9ef0-3b8815c785c3" providerId="ADAL" clId="{74772B69-4F3E-4573-905A-027D5B661ECF}" dt="2025-04-27T20:42:25.708" v="183" actId="20577"/>
      <pc:docMkLst>
        <pc:docMk/>
      </pc:docMkLst>
      <pc:sldChg chg="modSp mod">
        <pc:chgData name="Kendra Northington Stone" userId="7c17964f-4533-4e1e-9ef0-3b8815c785c3" providerId="ADAL" clId="{74772B69-4F3E-4573-905A-027D5B661ECF}" dt="2025-04-27T20:29:47.160" v="55" actId="20577"/>
        <pc:sldMkLst>
          <pc:docMk/>
          <pc:sldMk cId="2932923662" sldId="266"/>
        </pc:sldMkLst>
        <pc:spChg chg="mod">
          <ac:chgData name="Kendra Northington Stone" userId="7c17964f-4533-4e1e-9ef0-3b8815c785c3" providerId="ADAL" clId="{74772B69-4F3E-4573-905A-027D5B661ECF}" dt="2025-04-27T20:29:47.160" v="55" actId="20577"/>
          <ac:spMkLst>
            <pc:docMk/>
            <pc:sldMk cId="2932923662" sldId="266"/>
            <ac:spMk id="2" creationId="{2A70F87B-64F5-0588-5766-BB537A6A91A5}"/>
          </ac:spMkLst>
        </pc:spChg>
      </pc:sldChg>
      <pc:sldChg chg="modSp new mod">
        <pc:chgData name="Kendra Northington Stone" userId="7c17964f-4533-4e1e-9ef0-3b8815c785c3" providerId="ADAL" clId="{74772B69-4F3E-4573-905A-027D5B661ECF}" dt="2025-04-27T20:30:23.525" v="100" actId="20577"/>
        <pc:sldMkLst>
          <pc:docMk/>
          <pc:sldMk cId="1733983171" sldId="268"/>
        </pc:sldMkLst>
        <pc:spChg chg="mod">
          <ac:chgData name="Kendra Northington Stone" userId="7c17964f-4533-4e1e-9ef0-3b8815c785c3" providerId="ADAL" clId="{74772B69-4F3E-4573-905A-027D5B661ECF}" dt="2025-04-27T20:30:23.525" v="100" actId="20577"/>
          <ac:spMkLst>
            <pc:docMk/>
            <pc:sldMk cId="1733983171" sldId="268"/>
            <ac:spMk id="2" creationId="{F87C7788-C169-F335-2D01-7D16F4742DE7}"/>
          </ac:spMkLst>
        </pc:spChg>
      </pc:sldChg>
      <pc:sldChg chg="modSp new mod">
        <pc:chgData name="Kendra Northington Stone" userId="7c17964f-4533-4e1e-9ef0-3b8815c785c3" providerId="ADAL" clId="{74772B69-4F3E-4573-905A-027D5B661ECF}" dt="2025-04-27T20:30:39.953" v="119" actId="20577"/>
        <pc:sldMkLst>
          <pc:docMk/>
          <pc:sldMk cId="1980323976" sldId="269"/>
        </pc:sldMkLst>
        <pc:spChg chg="mod">
          <ac:chgData name="Kendra Northington Stone" userId="7c17964f-4533-4e1e-9ef0-3b8815c785c3" providerId="ADAL" clId="{74772B69-4F3E-4573-905A-027D5B661ECF}" dt="2025-04-27T20:30:39.953" v="119" actId="20577"/>
          <ac:spMkLst>
            <pc:docMk/>
            <pc:sldMk cId="1980323976" sldId="269"/>
            <ac:spMk id="2" creationId="{3AE89638-1988-7D4B-1A43-064E18E69D05}"/>
          </ac:spMkLst>
        </pc:spChg>
      </pc:sldChg>
      <pc:sldChg chg="modSp new mod">
        <pc:chgData name="Kendra Northington Stone" userId="7c17964f-4533-4e1e-9ef0-3b8815c785c3" providerId="ADAL" clId="{74772B69-4F3E-4573-905A-027D5B661ECF}" dt="2025-04-27T20:31:36.903" v="149" actId="20577"/>
        <pc:sldMkLst>
          <pc:docMk/>
          <pc:sldMk cId="2321184846" sldId="270"/>
        </pc:sldMkLst>
        <pc:spChg chg="mod">
          <ac:chgData name="Kendra Northington Stone" userId="7c17964f-4533-4e1e-9ef0-3b8815c785c3" providerId="ADAL" clId="{74772B69-4F3E-4573-905A-027D5B661ECF}" dt="2025-04-27T20:31:36.903" v="149" actId="20577"/>
          <ac:spMkLst>
            <pc:docMk/>
            <pc:sldMk cId="2321184846" sldId="270"/>
            <ac:spMk id="2" creationId="{B273D6B3-E1D2-CDBE-68BF-D2DE438E387F}"/>
          </ac:spMkLst>
        </pc:spChg>
        <pc:spChg chg="mod">
          <ac:chgData name="Kendra Northington Stone" userId="7c17964f-4533-4e1e-9ef0-3b8815c785c3" providerId="ADAL" clId="{74772B69-4F3E-4573-905A-027D5B661ECF}" dt="2025-04-27T20:31:12.134" v="140" actId="20577"/>
          <ac:spMkLst>
            <pc:docMk/>
            <pc:sldMk cId="2321184846" sldId="270"/>
            <ac:spMk id="3" creationId="{D3EC69C8-BFC5-DBA9-4790-642A47B1C4F1}"/>
          </ac:spMkLst>
        </pc:spChg>
      </pc:sldChg>
      <pc:sldChg chg="del">
        <pc:chgData name="Kendra Northington Stone" userId="7c17964f-4533-4e1e-9ef0-3b8815c785c3" providerId="ADAL" clId="{74772B69-4F3E-4573-905A-027D5B661ECF}" dt="2025-04-27T20:29:50.698" v="56" actId="47"/>
        <pc:sldMkLst>
          <pc:docMk/>
          <pc:sldMk cId="1593368315" sldId="278"/>
        </pc:sldMkLst>
      </pc:sldChg>
      <pc:sldChg chg="add">
        <pc:chgData name="Kendra Northington Stone" userId="7c17964f-4533-4e1e-9ef0-3b8815c785c3" providerId="ADAL" clId="{74772B69-4F3E-4573-905A-027D5B661ECF}" dt="2025-04-27T20:34:57.739" v="150"/>
        <pc:sldMkLst>
          <pc:docMk/>
          <pc:sldMk cId="1237687380" sldId="293"/>
        </pc:sldMkLst>
      </pc:sldChg>
      <pc:sldChg chg="modSp new mod">
        <pc:chgData name="Kendra Northington Stone" userId="7c17964f-4533-4e1e-9ef0-3b8815c785c3" providerId="ADAL" clId="{74772B69-4F3E-4573-905A-027D5B661ECF}" dt="2025-04-27T20:42:25.708" v="183" actId="20577"/>
        <pc:sldMkLst>
          <pc:docMk/>
          <pc:sldMk cId="1848682152" sldId="294"/>
        </pc:sldMkLst>
        <pc:spChg chg="mod">
          <ac:chgData name="Kendra Northington Stone" userId="7c17964f-4533-4e1e-9ef0-3b8815c785c3" providerId="ADAL" clId="{74772B69-4F3E-4573-905A-027D5B661ECF}" dt="2025-04-27T20:42:25.708" v="183" actId="20577"/>
          <ac:spMkLst>
            <pc:docMk/>
            <pc:sldMk cId="1848682152" sldId="294"/>
            <ac:spMk id="2" creationId="{E61A657A-6021-4BC8-B31F-981575054E80}"/>
          </ac:spMkLst>
        </pc:spChg>
      </pc:sldChg>
      <pc:sldChg chg="del">
        <pc:chgData name="Kendra Northington Stone" userId="7c17964f-4533-4e1e-9ef0-3b8815c785c3" providerId="ADAL" clId="{74772B69-4F3E-4573-905A-027D5B661ECF}" dt="2025-04-27T20:29:59.040" v="80" actId="47"/>
        <pc:sldMkLst>
          <pc:docMk/>
          <pc:sldMk cId="2630865158" sldId="294"/>
        </pc:sldMkLst>
      </pc:sldChg>
      <pc:sldChg chg="del">
        <pc:chgData name="Kendra Northington Stone" userId="7c17964f-4533-4e1e-9ef0-3b8815c785c3" providerId="ADAL" clId="{74772B69-4F3E-4573-905A-027D5B661ECF}" dt="2025-04-27T20:29:51.546" v="57" actId="47"/>
        <pc:sldMkLst>
          <pc:docMk/>
          <pc:sldMk cId="3346405224" sldId="2644"/>
        </pc:sldMkLst>
      </pc:sldChg>
      <pc:sldChg chg="del">
        <pc:chgData name="Kendra Northington Stone" userId="7c17964f-4533-4e1e-9ef0-3b8815c785c3" providerId="ADAL" clId="{74772B69-4F3E-4573-905A-027D5B661ECF}" dt="2025-04-27T20:29:51.781" v="58" actId="47"/>
        <pc:sldMkLst>
          <pc:docMk/>
          <pc:sldMk cId="1496860013" sldId="2645"/>
        </pc:sldMkLst>
      </pc:sldChg>
      <pc:sldChg chg="del">
        <pc:chgData name="Kendra Northington Stone" userId="7c17964f-4533-4e1e-9ef0-3b8815c785c3" providerId="ADAL" clId="{74772B69-4F3E-4573-905A-027D5B661ECF}" dt="2025-04-27T20:29:52.052" v="59" actId="47"/>
        <pc:sldMkLst>
          <pc:docMk/>
          <pc:sldMk cId="1432708074" sldId="2647"/>
        </pc:sldMkLst>
      </pc:sldChg>
      <pc:sldChg chg="del">
        <pc:chgData name="Kendra Northington Stone" userId="7c17964f-4533-4e1e-9ef0-3b8815c785c3" providerId="ADAL" clId="{74772B69-4F3E-4573-905A-027D5B661ECF}" dt="2025-04-27T20:29:52.268" v="60" actId="47"/>
        <pc:sldMkLst>
          <pc:docMk/>
          <pc:sldMk cId="1253935172" sldId="2648"/>
        </pc:sldMkLst>
      </pc:sldChg>
      <pc:sldChg chg="del">
        <pc:chgData name="Kendra Northington Stone" userId="7c17964f-4533-4e1e-9ef0-3b8815c785c3" providerId="ADAL" clId="{74772B69-4F3E-4573-905A-027D5B661ECF}" dt="2025-04-27T20:29:52.469" v="61" actId="47"/>
        <pc:sldMkLst>
          <pc:docMk/>
          <pc:sldMk cId="3162688714" sldId="2649"/>
        </pc:sldMkLst>
      </pc:sldChg>
      <pc:sldChg chg="del">
        <pc:chgData name="Kendra Northington Stone" userId="7c17964f-4533-4e1e-9ef0-3b8815c785c3" providerId="ADAL" clId="{74772B69-4F3E-4573-905A-027D5B661ECF}" dt="2025-04-27T20:29:52.684" v="62" actId="47"/>
        <pc:sldMkLst>
          <pc:docMk/>
          <pc:sldMk cId="3490265046" sldId="2650"/>
        </pc:sldMkLst>
      </pc:sldChg>
      <pc:sldChg chg="del">
        <pc:chgData name="Kendra Northington Stone" userId="7c17964f-4533-4e1e-9ef0-3b8815c785c3" providerId="ADAL" clId="{74772B69-4F3E-4573-905A-027D5B661ECF}" dt="2025-04-27T20:29:52.884" v="63" actId="47"/>
        <pc:sldMkLst>
          <pc:docMk/>
          <pc:sldMk cId="978061805" sldId="2651"/>
        </pc:sldMkLst>
      </pc:sldChg>
      <pc:sldChg chg="del">
        <pc:chgData name="Kendra Northington Stone" userId="7c17964f-4533-4e1e-9ef0-3b8815c785c3" providerId="ADAL" clId="{74772B69-4F3E-4573-905A-027D5B661ECF}" dt="2025-04-27T20:29:53.098" v="64" actId="47"/>
        <pc:sldMkLst>
          <pc:docMk/>
          <pc:sldMk cId="2833083612" sldId="2652"/>
        </pc:sldMkLst>
      </pc:sldChg>
      <pc:sldChg chg="del">
        <pc:chgData name="Kendra Northington Stone" userId="7c17964f-4533-4e1e-9ef0-3b8815c785c3" providerId="ADAL" clId="{74772B69-4F3E-4573-905A-027D5B661ECF}" dt="2025-04-27T20:29:53.298" v="65" actId="47"/>
        <pc:sldMkLst>
          <pc:docMk/>
          <pc:sldMk cId="746899607" sldId="2653"/>
        </pc:sldMkLst>
      </pc:sldChg>
      <pc:sldChg chg="del">
        <pc:chgData name="Kendra Northington Stone" userId="7c17964f-4533-4e1e-9ef0-3b8815c785c3" providerId="ADAL" clId="{74772B69-4F3E-4573-905A-027D5B661ECF}" dt="2025-04-27T20:29:53.541" v="66" actId="47"/>
        <pc:sldMkLst>
          <pc:docMk/>
          <pc:sldMk cId="2413342020" sldId="2654"/>
        </pc:sldMkLst>
      </pc:sldChg>
      <pc:sldChg chg="del">
        <pc:chgData name="Kendra Northington Stone" userId="7c17964f-4533-4e1e-9ef0-3b8815c785c3" providerId="ADAL" clId="{74772B69-4F3E-4573-905A-027D5B661ECF}" dt="2025-04-27T20:29:53.749" v="67" actId="47"/>
        <pc:sldMkLst>
          <pc:docMk/>
          <pc:sldMk cId="372456688" sldId="2655"/>
        </pc:sldMkLst>
      </pc:sldChg>
      <pc:sldChg chg="del">
        <pc:chgData name="Kendra Northington Stone" userId="7c17964f-4533-4e1e-9ef0-3b8815c785c3" providerId="ADAL" clId="{74772B69-4F3E-4573-905A-027D5B661ECF}" dt="2025-04-27T20:29:54.191" v="69" actId="47"/>
        <pc:sldMkLst>
          <pc:docMk/>
          <pc:sldMk cId="2898784665" sldId="2656"/>
        </pc:sldMkLst>
      </pc:sldChg>
      <pc:sldChg chg="del">
        <pc:chgData name="Kendra Northington Stone" userId="7c17964f-4533-4e1e-9ef0-3b8815c785c3" providerId="ADAL" clId="{74772B69-4F3E-4573-905A-027D5B661ECF}" dt="2025-04-27T20:29:53.962" v="68" actId="47"/>
        <pc:sldMkLst>
          <pc:docMk/>
          <pc:sldMk cId="1674969679" sldId="2657"/>
        </pc:sldMkLst>
      </pc:sldChg>
      <pc:sldChg chg="del">
        <pc:chgData name="Kendra Northington Stone" userId="7c17964f-4533-4e1e-9ef0-3b8815c785c3" providerId="ADAL" clId="{74772B69-4F3E-4573-905A-027D5B661ECF}" dt="2025-04-27T20:29:54.421" v="70" actId="47"/>
        <pc:sldMkLst>
          <pc:docMk/>
          <pc:sldMk cId="1715359406" sldId="2658"/>
        </pc:sldMkLst>
      </pc:sldChg>
      <pc:sldChg chg="del">
        <pc:chgData name="Kendra Northington Stone" userId="7c17964f-4533-4e1e-9ef0-3b8815c785c3" providerId="ADAL" clId="{74772B69-4F3E-4573-905A-027D5B661ECF}" dt="2025-04-27T20:29:54.650" v="71" actId="47"/>
        <pc:sldMkLst>
          <pc:docMk/>
          <pc:sldMk cId="2312815053" sldId="2659"/>
        </pc:sldMkLst>
      </pc:sldChg>
      <pc:sldChg chg="del">
        <pc:chgData name="Kendra Northington Stone" userId="7c17964f-4533-4e1e-9ef0-3b8815c785c3" providerId="ADAL" clId="{74772B69-4F3E-4573-905A-027D5B661ECF}" dt="2025-04-27T20:29:54.906" v="72" actId="47"/>
        <pc:sldMkLst>
          <pc:docMk/>
          <pc:sldMk cId="879913907" sldId="2661"/>
        </pc:sldMkLst>
      </pc:sldChg>
      <pc:sldChg chg="del">
        <pc:chgData name="Kendra Northington Stone" userId="7c17964f-4533-4e1e-9ef0-3b8815c785c3" providerId="ADAL" clId="{74772B69-4F3E-4573-905A-027D5B661ECF}" dt="2025-04-27T20:29:55.141" v="73" actId="47"/>
        <pc:sldMkLst>
          <pc:docMk/>
          <pc:sldMk cId="1403263653" sldId="2662"/>
        </pc:sldMkLst>
      </pc:sldChg>
      <pc:sldChg chg="del">
        <pc:chgData name="Kendra Northington Stone" userId="7c17964f-4533-4e1e-9ef0-3b8815c785c3" providerId="ADAL" clId="{74772B69-4F3E-4573-905A-027D5B661ECF}" dt="2025-04-27T20:29:55.344" v="74" actId="47"/>
        <pc:sldMkLst>
          <pc:docMk/>
          <pc:sldMk cId="4058979065" sldId="2663"/>
        </pc:sldMkLst>
      </pc:sldChg>
      <pc:sldChg chg="del">
        <pc:chgData name="Kendra Northington Stone" userId="7c17964f-4533-4e1e-9ef0-3b8815c785c3" providerId="ADAL" clId="{74772B69-4F3E-4573-905A-027D5B661ECF}" dt="2025-04-27T20:29:55.574" v="75" actId="47"/>
        <pc:sldMkLst>
          <pc:docMk/>
          <pc:sldMk cId="3359890842" sldId="2664"/>
        </pc:sldMkLst>
      </pc:sldChg>
      <pc:sldChg chg="del">
        <pc:chgData name="Kendra Northington Stone" userId="7c17964f-4533-4e1e-9ef0-3b8815c785c3" providerId="ADAL" clId="{74772B69-4F3E-4573-905A-027D5B661ECF}" dt="2025-04-27T20:29:55.786" v="76" actId="47"/>
        <pc:sldMkLst>
          <pc:docMk/>
          <pc:sldMk cId="909986560" sldId="2665"/>
        </pc:sldMkLst>
      </pc:sldChg>
      <pc:sldChg chg="del">
        <pc:chgData name="Kendra Northington Stone" userId="7c17964f-4533-4e1e-9ef0-3b8815c785c3" providerId="ADAL" clId="{74772B69-4F3E-4573-905A-027D5B661ECF}" dt="2025-04-27T20:29:56.316" v="77" actId="47"/>
        <pc:sldMkLst>
          <pc:docMk/>
          <pc:sldMk cId="3480022865" sldId="2666"/>
        </pc:sldMkLst>
      </pc:sldChg>
      <pc:sldChg chg="del">
        <pc:chgData name="Kendra Northington Stone" userId="7c17964f-4533-4e1e-9ef0-3b8815c785c3" providerId="ADAL" clId="{74772B69-4F3E-4573-905A-027D5B661ECF}" dt="2025-04-27T20:29:56.997" v="78" actId="47"/>
        <pc:sldMkLst>
          <pc:docMk/>
          <pc:sldMk cId="2485632236" sldId="2667"/>
        </pc:sldMkLst>
      </pc:sldChg>
      <pc:sldChg chg="del">
        <pc:chgData name="Kendra Northington Stone" userId="7c17964f-4533-4e1e-9ef0-3b8815c785c3" providerId="ADAL" clId="{74772B69-4F3E-4573-905A-027D5B661ECF}" dt="2025-04-27T20:29:57.962" v="79" actId="47"/>
        <pc:sldMkLst>
          <pc:docMk/>
          <pc:sldMk cId="1611671690" sldId="266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4.11: Module 4 Reflection, Action Plans and Feedback</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C7788-C169-F335-2D01-7D16F4742DE7}"/>
              </a:ext>
            </a:extLst>
          </p:cNvPr>
          <p:cNvSpPr>
            <a:spLocks noGrp="1"/>
          </p:cNvSpPr>
          <p:nvPr>
            <p:ph type="title"/>
          </p:nvPr>
        </p:nvSpPr>
        <p:spPr/>
        <p:txBody>
          <a:bodyPr/>
          <a:lstStyle/>
          <a:p>
            <a:r>
              <a:rPr lang="en-US" dirty="0"/>
              <a:t>Module 4 Reflection</a:t>
            </a:r>
          </a:p>
        </p:txBody>
      </p:sp>
      <p:sp>
        <p:nvSpPr>
          <p:cNvPr id="3" name="Text Placeholder 2">
            <a:extLst>
              <a:ext uri="{FF2B5EF4-FFF2-40B4-BE49-F238E27FC236}">
                <a16:creationId xmlns:a16="http://schemas.microsoft.com/office/drawing/2014/main" id="{ECF3CC09-64E4-3C8F-4D00-987F9A5F726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33983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89638-1988-7D4B-1A43-064E18E69D05}"/>
              </a:ext>
            </a:extLst>
          </p:cNvPr>
          <p:cNvSpPr>
            <a:spLocks noGrp="1"/>
          </p:cNvSpPr>
          <p:nvPr>
            <p:ph type="title"/>
          </p:nvPr>
        </p:nvSpPr>
        <p:spPr/>
        <p:txBody>
          <a:bodyPr/>
          <a:lstStyle/>
          <a:p>
            <a:r>
              <a:rPr lang="en-US" dirty="0"/>
              <a:t>Career Action Plan</a:t>
            </a:r>
          </a:p>
        </p:txBody>
      </p:sp>
      <p:sp>
        <p:nvSpPr>
          <p:cNvPr id="3" name="Text Placeholder 2">
            <a:extLst>
              <a:ext uri="{FF2B5EF4-FFF2-40B4-BE49-F238E27FC236}">
                <a16:creationId xmlns:a16="http://schemas.microsoft.com/office/drawing/2014/main" id="{7345F260-DDA9-7734-547C-13EE0D1E6F5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80323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73D6B3-E1D2-CDBE-68BF-D2DE438E387F}"/>
              </a:ext>
            </a:extLst>
          </p:cNvPr>
          <p:cNvSpPr>
            <a:spLocks noGrp="1"/>
          </p:cNvSpPr>
          <p:nvPr>
            <p:ph idx="1"/>
          </p:nvPr>
        </p:nvSpPr>
        <p:spPr/>
        <p:txBody>
          <a:bodyPr/>
          <a:lstStyle/>
          <a:p>
            <a:r>
              <a:rPr lang="en-US" dirty="0"/>
              <a:t>Is this a specific Action Plan? Why or why not?</a:t>
            </a:r>
          </a:p>
          <a:p>
            <a:r>
              <a:rPr lang="en-US" dirty="0"/>
              <a:t>Is it realistic? Why or why not?</a:t>
            </a:r>
          </a:p>
          <a:p>
            <a:r>
              <a:rPr lang="en-US" dirty="0"/>
              <a:t>Are there any steps, resources, or barriers missing?</a:t>
            </a:r>
          </a:p>
          <a:p>
            <a:r>
              <a:rPr lang="en-US" dirty="0"/>
              <a:t>Would you make any changes? </a:t>
            </a:r>
          </a:p>
          <a:p>
            <a:endParaRPr lang="en-US" dirty="0"/>
          </a:p>
        </p:txBody>
      </p:sp>
      <p:sp>
        <p:nvSpPr>
          <p:cNvPr id="3" name="Title 2">
            <a:extLst>
              <a:ext uri="{FF2B5EF4-FFF2-40B4-BE49-F238E27FC236}">
                <a16:creationId xmlns:a16="http://schemas.microsoft.com/office/drawing/2014/main" id="{D3EC69C8-BFC5-DBA9-4790-642A47B1C4F1}"/>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2321184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olorful envelopes">
            <a:extLst>
              <a:ext uri="{FF2B5EF4-FFF2-40B4-BE49-F238E27FC236}">
                <a16:creationId xmlns:a16="http://schemas.microsoft.com/office/drawing/2014/main" id="{409F3422-758F-B6C8-4638-8AA6A04FA10E}"/>
              </a:ext>
            </a:extLst>
          </p:cNvPr>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1614616" y="1646767"/>
            <a:ext cx="8962768" cy="4679893"/>
          </a:xfrm>
        </p:spPr>
      </p:pic>
      <p:sp>
        <p:nvSpPr>
          <p:cNvPr id="3" name="Title 2">
            <a:extLst>
              <a:ext uri="{FF2B5EF4-FFF2-40B4-BE49-F238E27FC236}">
                <a16:creationId xmlns:a16="http://schemas.microsoft.com/office/drawing/2014/main" id="{26E82049-F484-C62D-8BF8-7049260B20AC}"/>
              </a:ext>
            </a:extLst>
          </p:cNvPr>
          <p:cNvSpPr>
            <a:spLocks noGrp="1"/>
          </p:cNvSpPr>
          <p:nvPr>
            <p:ph type="title"/>
          </p:nvPr>
        </p:nvSpPr>
        <p:spPr/>
        <p:txBody>
          <a:bodyPr/>
          <a:lstStyle/>
          <a:p>
            <a:r>
              <a:rPr lang="en-US" dirty="0"/>
              <a:t>Dear Future Self</a:t>
            </a:r>
          </a:p>
        </p:txBody>
      </p:sp>
    </p:spTree>
    <p:extLst>
      <p:ext uri="{BB962C8B-B14F-4D97-AF65-F5344CB8AC3E}">
        <p14:creationId xmlns:p14="http://schemas.microsoft.com/office/powerpoint/2010/main" val="1237687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A657A-6021-4BC8-B31F-981575054E80}"/>
              </a:ext>
            </a:extLst>
          </p:cNvPr>
          <p:cNvSpPr>
            <a:spLocks noGrp="1"/>
          </p:cNvSpPr>
          <p:nvPr>
            <p:ph type="title"/>
          </p:nvPr>
        </p:nvSpPr>
        <p:spPr/>
        <p:txBody>
          <a:bodyPr/>
          <a:lstStyle/>
          <a:p>
            <a:r>
              <a:rPr lang="en-US" dirty="0"/>
              <a:t>Program Evaluation</a:t>
            </a:r>
          </a:p>
        </p:txBody>
      </p:sp>
      <p:sp>
        <p:nvSpPr>
          <p:cNvPr id="3" name="Text Placeholder 2">
            <a:extLst>
              <a:ext uri="{FF2B5EF4-FFF2-40B4-BE49-F238E27FC236}">
                <a16:creationId xmlns:a16="http://schemas.microsoft.com/office/drawing/2014/main" id="{8FFCFEA2-FA29-CA79-25E9-7B18ABC5E92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48682152"/>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Props1.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6595</TotalTime>
  <Words>214</Words>
  <Application>Microsoft Office PowerPoint</Application>
  <PresentationFormat>Widescreen</PresentationFormat>
  <Paragraphs>14</Paragraphs>
  <Slides>7</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Arial</vt:lpstr>
      <vt:lpstr>Calibri</vt:lpstr>
      <vt:lpstr>Noto Sans</vt:lpstr>
      <vt:lpstr>System Font Regular</vt:lpstr>
      <vt:lpstr>Wingdings</vt:lpstr>
      <vt:lpstr>Office Theme</vt:lpstr>
      <vt:lpstr>fhi-360-powerpoint-template-option-a-noto-sans-font</vt:lpstr>
      <vt:lpstr>4.11: Module 4 Reflection, Action Plans and Feedback</vt:lpstr>
      <vt:lpstr>PowerPoint Presentation</vt:lpstr>
      <vt:lpstr>Module 4 Reflection</vt:lpstr>
      <vt:lpstr>Career Action Plan</vt:lpstr>
      <vt:lpstr>Reflection Questions</vt:lpstr>
      <vt:lpstr>Dear Future Self</vt:lpstr>
      <vt:lpstr>Program Evaluation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25</cp:revision>
  <dcterms:created xsi:type="dcterms:W3CDTF">2023-03-21T16:04:53Z</dcterms:created>
  <dcterms:modified xsi:type="dcterms:W3CDTF">2026-05-18T18:42:36Z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